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879D3-EDC8-4898-AE59-B37E81C708B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B6093-FA13-4FCB-AE1D-C84EFB4974F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7101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otential_wel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1" dirty="0">
                <a:solidFill>
                  <a:srgbClr val="202122"/>
                </a:solidFill>
                <a:effectLst/>
                <a:latin typeface="Nimbus Roman No9 L"/>
              </a:rPr>
              <a:t>“r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the distance between two interacting particles, </a:t>
            </a:r>
            <a:r>
              <a:rPr lang="en-US" b="0" i="1" dirty="0">
                <a:solidFill>
                  <a:srgbClr val="202122"/>
                </a:solidFill>
                <a:effectLst/>
                <a:latin typeface="Nimbus Roman No9 L"/>
              </a:rPr>
              <a:t>ε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the depth of the 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3" tooltip="Potential well"/>
              </a:rPr>
              <a:t>potential well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and </a:t>
            </a:r>
            <a:r>
              <a:rPr lang="en-US" b="0" i="1" dirty="0">
                <a:solidFill>
                  <a:srgbClr val="202122"/>
                </a:solidFill>
                <a:effectLst/>
                <a:latin typeface="Nimbus Roman No9 L"/>
              </a:rPr>
              <a:t>σ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the distance at which the particle-particle potential energy </a:t>
            </a:r>
            <a:r>
              <a:rPr lang="en-US" b="0" i="1" dirty="0">
                <a:solidFill>
                  <a:srgbClr val="202122"/>
                </a:solidFill>
                <a:effectLst/>
                <a:latin typeface="Nimbus Roman No9 L"/>
              </a:rPr>
              <a:t>V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zero” - </a:t>
            </a:r>
            <a:r>
              <a:rPr lang="en-CA" sz="1200" i="1" dirty="0">
                <a:latin typeface="Helvetica" panose="020B0604020202020204" pitchFamily="34" charset="0"/>
                <a:cs typeface="Helvetica" panose="020B0604020202020204" pitchFamily="34" charset="0"/>
              </a:rPr>
              <a:t>Lennard-Jones potential</a:t>
            </a:r>
            <a:r>
              <a:rPr lang="en-CA" sz="1200" dirty="0">
                <a:latin typeface="Helvetica" panose="020B0604020202020204" pitchFamily="34" charset="0"/>
                <a:cs typeface="Helvetica" panose="020B0604020202020204" pitchFamily="34" charset="0"/>
              </a:rPr>
              <a:t>. Wikipedia.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B6093-FA13-4FCB-AE1D-C84EFB4974F2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9420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8CD0F-D976-DBEE-49FD-00CCE25A2C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FAE1F4-7C00-FE17-88B7-6D8C65F013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6A3ED-7453-DAEA-E61E-A461F2931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63320-61B6-28D8-15B6-F33F5E6BB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AA6DE-68F7-0068-A541-BC92DDDAE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6596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B95CC-5DB0-87EA-B663-EF3E8D114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CA88B4-74B6-1530-3AF7-11F782B99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C78E3-D9D2-A95F-F113-08D8CAE08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42F79-13D8-6336-42E7-72378C919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D0D668-B337-A627-80A2-F12881DEE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372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69210-90AE-CB95-00CE-1AC6021D72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B985A9-8BC4-456F-F099-D25864366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31413-0CC3-8888-ECE8-27090E46E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3D522-3513-0E1D-8D3D-4FDC035EB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7DCEC-3DBE-8372-56B8-1C25CE862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5426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D4A76-475D-D7A4-9CAE-53CF61FBC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A953E-EFCF-26AE-1972-B11D84904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E93F2-CC11-1C3B-CED2-C359C16CC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57A6A-DF1C-E87F-E769-583A29A9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033A6-6C06-2444-CF35-CEF2A4B98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8448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DB316-888B-DB54-D6BF-E30C33E59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013828-6E67-BB8C-BE2E-98DF03F4F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D1D1E-81D0-D172-5474-9AA0ACBBF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0E2226-D767-5049-FFD1-AFB10F2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EFB6F-8C7B-9E3B-4406-2F955CAC4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5044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B62F8-2C9B-E9F4-B654-1995364B1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C9BFE-0B68-BCFF-F493-DCF7BFEE53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A8F555-ECAF-FCD3-1439-D53AF05F02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CA681E-BE6C-8586-31BD-3844490EC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FD66A6-3F07-73A3-E62B-94A190CAC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4382CE-04EC-2B90-5730-80D0F9B00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8850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6799D-BD3D-6631-1B98-09EC3F596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7272C-726F-2D54-C384-545F26674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BC7324-318A-9D10-A0A8-FB0E10C7CD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6A0981-0DBD-06C9-59AE-8C6B54CB81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EE7011-4D17-30B2-76E5-006FB31C0F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92C536-0721-B5CE-9FDE-DFC6C4CDD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2FD748-3377-12CB-BE97-8414FCCE6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4DAD2D-AEF1-109B-6165-3BCA11D0D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85843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A504D-DACF-9D9E-9AC6-65ECFC3B5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E96801-4B1B-F640-3D19-7CCFE3139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ED2A4-576F-071C-BB6F-327009B1B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C04CF8-5C35-F174-21C7-E49BBE4E5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1379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EA0D67-7B36-E7BF-084D-8C8847DDC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02928E-41F3-65F1-CF47-027AF3FF9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3EC38F-C493-8246-8475-002BD6379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6540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C6213-0633-C06B-9FEF-41865EB96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F26B1-DFAE-326D-FFEC-2B687DD1C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ABAB30-ADAC-9D7B-43BE-0C7FBA703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FADFF1-56E2-1EAD-5109-106E14F27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2F3ADF-4F9C-5AB2-575F-ED8587DE6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9A17E6-541C-459D-4FFF-311D95883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7886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E938-5354-B323-1444-D4723E165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433A1B-4FC2-DF5E-9F11-A992EDBA60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92FDED-1466-9F07-28AD-1BA1564E8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57F0BC-5E84-AD09-B63E-C23C9D847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CD14E0-43FF-1582-4E1D-461B8D9C1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A4F90-1735-ABB0-E1CF-01DE0F673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5462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CDFB66-D8A0-A046-058B-8558E3B39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2FD00-2B8B-9E3A-03D0-31F1044B9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53A9D-ADEA-8E92-73BC-D7687F1326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BC92EC-2A18-4804-9F54-809DCEC7B8A7}" type="datetimeFigureOut">
              <a:rPr lang="en-CA" smtClean="0"/>
              <a:t>2024-09-03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3DDD5-50A0-1043-08C5-4BF1A6CBBF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12306-E1F0-6072-D9AB-9B774B1E6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80DEE0-E80F-4AF7-ACD9-832A109D8FC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5774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hemical Compounds">
            <a:extLst>
              <a:ext uri="{FF2B5EF4-FFF2-40B4-BE49-F238E27FC236}">
                <a16:creationId xmlns:a16="http://schemas.microsoft.com/office/drawing/2014/main" id="{152398F7-50D8-7344-553E-348A42E596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8FC3E1-2833-A105-EB4C-B234FBDEBD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CA" sz="5200" dirty="0">
                <a:solidFill>
                  <a:srgbClr val="FFFFFF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Molecular Dynamics of a Lennard-Jones Fluid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F8DCF2-77DE-D560-D483-0B547AEA08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CA">
                <a:solidFill>
                  <a:srgbClr val="FFFFFF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By: Neil Mitra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92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AAB5B6-9E40-666C-D63B-95BB1FD3A82B}"/>
              </a:ext>
            </a:extLst>
          </p:cNvPr>
          <p:cNvSpPr txBox="1"/>
          <p:nvPr/>
        </p:nvSpPr>
        <p:spPr>
          <a:xfrm>
            <a:off x="153423" y="239340"/>
            <a:ext cx="9702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600" dirty="0">
                <a:latin typeface="Helvetica" panose="020B0604020202020204" pitchFamily="34" charset="0"/>
                <a:cs typeface="Helvetica" panose="020B0604020202020204" pitchFamily="34" charset="0"/>
              </a:rPr>
              <a:t>Computational Physics: Some very basic first-principles (for Ab-Initio Molecular Dynamics)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ECFB31E-0EE5-6E1D-DFED-9C3EB051AF46}"/>
                  </a:ext>
                </a:extLst>
              </p:cNvPr>
              <p:cNvSpPr txBox="1"/>
              <p:nvPr/>
            </p:nvSpPr>
            <p:spPr>
              <a:xfrm>
                <a:off x="4894818" y="2190923"/>
                <a:ext cx="6192145" cy="1021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𝐿𝑒𝑛𝑛𝑎𝑟𝑑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𝐽𝑜𝑛𝑒𝑠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𝑃𝑜𝑡𝑒𝑛𝑡𝑖𝑎𝑙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)=4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𝜖</m:t>
                      </m:r>
                      <m:d>
                        <m:dPr>
                          <m:begChr m:val="["/>
                          <m:endChr m:val="]"/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CA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CA" b="0" i="1" smtClean="0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num>
                                    <m:den>
                                      <m:r>
                                        <a:rPr lang="en-CA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CA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CA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CA" b="0" i="1" smtClean="0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num>
                                    <m:den>
                                      <m:r>
                                        <a:rPr lang="en-CA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  <m:oMath xmlns:m="http://schemas.openxmlformats.org/officeDocument/2006/math">
                      <m:sSub>
                        <m:sSub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𝑚𝑖𝑛</m:t>
                          </m:r>
                        </m:sub>
                      </m:sSub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1/6</m:t>
                          </m:r>
                        </m:sup>
                      </m:sSup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 →</m:t>
                      </m:r>
                      <m:sSub>
                        <m:sSubPr>
                          <m:ctrlPr>
                            <a:rPr lang="en-CA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𝐿𝐽</m:t>
                          </m:r>
                        </m:sub>
                      </m:sSub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𝜖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ECFB31E-0EE5-6E1D-DFED-9C3EB051AF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4818" y="2190923"/>
                <a:ext cx="6192145" cy="1021818"/>
              </a:xfrm>
              <a:prstGeom prst="rect">
                <a:avLst/>
              </a:prstGeom>
              <a:blipFill>
                <a:blip r:embed="rId3"/>
                <a:stretch>
                  <a:fillRect b="-178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5D0528DF-DD4E-996F-1834-AE83D88711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953" y="1678864"/>
            <a:ext cx="4201111" cy="198147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289955C-A6B6-50DF-178E-53040AEFB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3951" y="4194752"/>
            <a:ext cx="3601242" cy="2243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BFACC9-0055-F2D5-8489-92FE2572EB6E}"/>
              </a:ext>
            </a:extLst>
          </p:cNvPr>
          <p:cNvSpPr txBox="1"/>
          <p:nvPr/>
        </p:nvSpPr>
        <p:spPr>
          <a:xfrm>
            <a:off x="1354920" y="3582134"/>
            <a:ext cx="2473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800" dirty="0">
                <a:latin typeface="Helvetica" panose="020B0604020202020204" pitchFamily="34" charset="0"/>
                <a:cs typeface="Helvetica" panose="020B0604020202020204" pitchFamily="34" charset="0"/>
              </a:rPr>
              <a:t>Image Credits: </a:t>
            </a:r>
            <a:r>
              <a:rPr lang="en-US" sz="800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Jensen, F. (2017). </a:t>
            </a:r>
            <a:r>
              <a:rPr lang="en-US" sz="800" b="0" i="1" dirty="0">
                <a:solidFill>
                  <a:srgbClr val="22222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Introduction to computational chemistry</a:t>
            </a:r>
            <a:r>
              <a:rPr lang="en-US" sz="800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. John </a:t>
            </a:r>
            <a:r>
              <a:rPr lang="en-US" sz="800" b="0" i="0" dirty="0" err="1">
                <a:solidFill>
                  <a:srgbClr val="22222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wiley</a:t>
            </a:r>
            <a:r>
              <a:rPr lang="en-US" sz="800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 &amp; sons.</a:t>
            </a:r>
            <a:r>
              <a:rPr lang="en-CA" sz="8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A8A861-D550-3A68-8CCE-51CF957B432B}"/>
              </a:ext>
            </a:extLst>
          </p:cNvPr>
          <p:cNvSpPr txBox="1"/>
          <p:nvPr/>
        </p:nvSpPr>
        <p:spPr>
          <a:xfrm>
            <a:off x="4262792" y="6403916"/>
            <a:ext cx="290512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800" dirty="0">
                <a:latin typeface="Helvetica" panose="020B0604020202020204" pitchFamily="34" charset="0"/>
                <a:cs typeface="Helvetica" panose="020B0604020202020204" pitchFamily="34" charset="0"/>
              </a:rPr>
              <a:t>Image Credits</a:t>
            </a:r>
            <a:r>
              <a:rPr lang="en-CA" sz="800" i="1" dirty="0">
                <a:latin typeface="Helvetica" panose="020B0604020202020204" pitchFamily="34" charset="0"/>
                <a:cs typeface="Helvetica" panose="020B0604020202020204" pitchFamily="34" charset="0"/>
              </a:rPr>
              <a:t>: Lennard-Jones potential</a:t>
            </a:r>
            <a:r>
              <a:rPr lang="en-CA" sz="800" dirty="0">
                <a:latin typeface="Helvetica" panose="020B0604020202020204" pitchFamily="34" charset="0"/>
                <a:cs typeface="Helvetica" panose="020B0604020202020204" pitchFamily="34" charset="0"/>
              </a:rPr>
              <a:t>. Wikipedia.</a:t>
            </a:r>
          </a:p>
        </p:txBody>
      </p:sp>
    </p:spTree>
    <p:extLst>
      <p:ext uri="{BB962C8B-B14F-4D97-AF65-F5344CB8AC3E}">
        <p14:creationId xmlns:p14="http://schemas.microsoft.com/office/powerpoint/2010/main" val="507001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107</Words>
  <Application>Microsoft Office PowerPoint</Application>
  <PresentationFormat>Widescreen</PresentationFormat>
  <Paragraphs>8</Paragraphs>
  <Slides>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Aptos</vt:lpstr>
      <vt:lpstr>Aptos Display</vt:lpstr>
      <vt:lpstr>Arial</vt:lpstr>
      <vt:lpstr>Cambria Math</vt:lpstr>
      <vt:lpstr>Helvetica</vt:lpstr>
      <vt:lpstr>Nimbus Roman No9 L</vt:lpstr>
      <vt:lpstr>Office Theme</vt:lpstr>
      <vt:lpstr>Molecular Dynamics of a Lennard-Jones Fluid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nmitra@student.ubc.ca</dc:creator>
  <cp:lastModifiedBy>nmitra@student.ubc.ca</cp:lastModifiedBy>
  <cp:revision>7</cp:revision>
  <dcterms:created xsi:type="dcterms:W3CDTF">2024-09-04T01:51:57Z</dcterms:created>
  <dcterms:modified xsi:type="dcterms:W3CDTF">2024-09-04T03:42:46Z</dcterms:modified>
</cp:coreProperties>
</file>

<file path=docProps/thumbnail.jpeg>
</file>